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62" r:id="rId4"/>
    <p:sldId id="265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E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30879-8EBD-45FB-997E-4752BDBAFF29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AB891-2DB0-4964-BDAB-D7FC0E19A10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30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8E211-BEB2-48D5-8966-407ED39E2E6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7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B891-2DB0-4964-BDAB-D7FC0E19A10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B891-2DB0-4964-BDAB-D7FC0E19A10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5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B891-2DB0-4964-BDAB-D7FC0E19A10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00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AB891-2DB0-4964-BDAB-D7FC0E19A10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60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E4819-BD8D-4A8B-99FD-D38051C70BCD}" type="datetimeFigureOut">
              <a:rPr lang="en-GB" smtClean="0"/>
              <a:pPr/>
              <a:t>01/02/2018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EA69-8798-4CCC-B0B0-9E6AE98ADC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20888"/>
            <a:ext cx="2915816" cy="4370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56" y="3501008"/>
            <a:ext cx="2562620" cy="32850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5" y="3450100"/>
            <a:ext cx="3350246" cy="33320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102" y="41882"/>
            <a:ext cx="2570890" cy="237900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79512" y="116632"/>
            <a:ext cx="6406480" cy="12961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u="sng" dirty="0">
                <a:solidFill>
                  <a:schemeClr val="accent2">
                    <a:lumMod val="75000"/>
                  </a:schemeClr>
                </a:solidFill>
              </a:rPr>
              <a:t>Year 10 Art Exam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85192" y="1719565"/>
            <a:ext cx="6400800" cy="185345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000" b="1" dirty="0">
                <a:solidFill>
                  <a:schemeClr val="bg1"/>
                </a:solidFill>
              </a:rPr>
              <a:t>Inside/Outside: Homework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92211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Task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07541" y="1196752"/>
            <a:ext cx="4316288" cy="4525963"/>
          </a:xfrm>
        </p:spPr>
        <p:txBody>
          <a:bodyPr/>
          <a:lstStyle/>
          <a:p>
            <a:pPr>
              <a:buNone/>
            </a:pPr>
            <a:r>
              <a:rPr lang="en-GB" b="1" dirty="0"/>
              <a:t>    What next?</a:t>
            </a:r>
          </a:p>
          <a:p>
            <a:pPr>
              <a:buNone/>
            </a:pPr>
            <a:r>
              <a:rPr lang="en-GB" sz="1800" b="1" dirty="0"/>
              <a:t>      </a:t>
            </a:r>
            <a:r>
              <a:rPr lang="en-GB" sz="1200" b="1" dirty="0"/>
              <a:t>Look at your work so far. (Final pieces and/or book work)</a:t>
            </a:r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r>
              <a:rPr lang="en-GB" sz="1200" b="1" dirty="0"/>
              <a:t>       Think about the content of your work (for example, what is your subject matter? Objects, Nature, Faces, Figures </a:t>
            </a:r>
            <a:r>
              <a:rPr lang="en-GB" sz="1200" b="1" dirty="0" err="1"/>
              <a:t>etc</a:t>
            </a:r>
            <a:r>
              <a:rPr lang="en-GB" sz="1200" b="1" dirty="0"/>
              <a:t>…</a:t>
            </a:r>
          </a:p>
          <a:p>
            <a:pPr>
              <a:buNone/>
            </a:pPr>
            <a:r>
              <a:rPr lang="en-GB" sz="1200" b="1" dirty="0"/>
              <a:t>       </a:t>
            </a:r>
          </a:p>
          <a:p>
            <a:pPr>
              <a:buNone/>
            </a:pPr>
            <a:r>
              <a:rPr lang="en-GB" sz="1200" b="1" dirty="0"/>
              <a:t>       Have you been working in 2D or 3D and what materials have you used?</a:t>
            </a:r>
          </a:p>
          <a:p>
            <a:pPr>
              <a:buNone/>
            </a:pPr>
            <a:endParaRPr lang="en-GB" sz="1200" b="1" dirty="0"/>
          </a:p>
          <a:p>
            <a:pPr>
              <a:buNone/>
            </a:pPr>
            <a:r>
              <a:rPr lang="en-GB" sz="1200" b="1" dirty="0"/>
              <a:t>       Produce 4 line designs on A4 paper of possible exam pieces…(teacher led demo). Link the ideas to your previous work.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32" y="127150"/>
            <a:ext cx="4709628" cy="3229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31" y="3463545"/>
            <a:ext cx="2389101" cy="3185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75" y="3463545"/>
            <a:ext cx="2345885" cy="3329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3" y="4221088"/>
            <a:ext cx="1522139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2930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DIVIDE A4 PAGE INTO 4 SECTIONS.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DRAW 4 DETAILED LINE DESIGNS LINKED TO YOUR PREVIOUS WORK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99412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Task One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104456" cy="37730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/>
              <a:t>Look at the 4 ideas produced for task one.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dirty="0"/>
              <a:t>Select the best final idea and enlarge it onto a new A4 page in your Art book.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dirty="0"/>
              <a:t>Add more fine details to this study.</a:t>
            </a:r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endParaRPr lang="en-GB" sz="2000" b="1" dirty="0"/>
          </a:p>
          <a:p>
            <a:pPr>
              <a:buNone/>
            </a:pPr>
            <a:r>
              <a:rPr lang="en-GB" sz="2000" b="1" dirty="0"/>
              <a:t>Annotate the idea describing media/materials you may use and if the idea is 2D / 3D. </a:t>
            </a:r>
          </a:p>
        </p:txBody>
      </p:sp>
      <p:pic>
        <p:nvPicPr>
          <p:cNvPr id="4" name="Picture 3" descr="IMG_252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235430" y="1309186"/>
            <a:ext cx="6633579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6670"/>
            <a:ext cx="2386608" cy="93610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Task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204" y="1238963"/>
            <a:ext cx="332914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u="sng" dirty="0"/>
              <a:t>Complete</a:t>
            </a:r>
            <a:r>
              <a:rPr lang="en-GB" sz="1400" b="1" dirty="0"/>
              <a:t> an A4 refined final exam practice study.</a:t>
            </a:r>
          </a:p>
          <a:p>
            <a:pPr marL="0" indent="0">
              <a:buNone/>
            </a:pPr>
            <a:endParaRPr lang="en-GB" sz="1400" b="1" u="sng" dirty="0"/>
          </a:p>
          <a:p>
            <a:pPr marL="0" indent="0" algn="ctr">
              <a:buNone/>
            </a:pPr>
            <a:r>
              <a:rPr lang="en-GB" sz="2400" b="1" u="sng" dirty="0"/>
              <a:t>Or</a:t>
            </a:r>
            <a:r>
              <a:rPr lang="en-GB" sz="2400" b="1" dirty="0"/>
              <a:t> 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1400" b="1" dirty="0"/>
              <a:t>complete a refined 3D model of your exam piece.</a:t>
            </a:r>
          </a:p>
          <a:p>
            <a:pPr marL="0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1400" b="1" dirty="0"/>
              <a:t>Use the media/materials you intend to work with in the exam.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4" y="3976923"/>
            <a:ext cx="5508104" cy="2764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30725"/>
            <a:ext cx="4675870" cy="40106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359"/>
            <a:ext cx="5796136" cy="24488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Get ready for the exam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54" y="2924944"/>
            <a:ext cx="2887401" cy="381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2527" y="27647"/>
            <a:ext cx="4536504" cy="2779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758" y="3284984"/>
            <a:ext cx="3291196" cy="300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882" y="4597229"/>
            <a:ext cx="30996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solidFill>
                  <a:srgbClr val="FF0000"/>
                </a:solidFill>
              </a:rPr>
              <a:t>ARE YOU READY FOR YOUR EXAM?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C976AA-6364-4CE3-8F13-424214C7B4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1660E6-6213-4114-89CB-C98D4B943A48}"/>
              </a:ext>
            </a:extLst>
          </p:cNvPr>
          <p:cNvSpPr txBox="1">
            <a:spLocks/>
          </p:cNvSpPr>
          <p:nvPr/>
        </p:nvSpPr>
        <p:spPr>
          <a:xfrm>
            <a:off x="248225" y="165021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1800" b="1" dirty="0"/>
              <a:t>Complete all your exam homework tasks.</a:t>
            </a:r>
          </a:p>
          <a:p>
            <a:pPr>
              <a:buFont typeface="Arial" pitchFamily="34" charset="0"/>
              <a:buNone/>
            </a:pPr>
            <a:endParaRPr lang="en-GB" sz="1800" b="1" dirty="0"/>
          </a:p>
          <a:p>
            <a:pPr>
              <a:buFont typeface="Arial" pitchFamily="34" charset="0"/>
              <a:buNone/>
            </a:pPr>
            <a:r>
              <a:rPr lang="en-GB" sz="1800" b="1" dirty="0"/>
              <a:t>Complete any previous tasks from earlier in the project.</a:t>
            </a:r>
          </a:p>
          <a:p>
            <a:pPr>
              <a:buFont typeface="Arial" pitchFamily="34" charset="0"/>
              <a:buNone/>
            </a:pPr>
            <a:endParaRPr lang="en-GB" sz="1800" b="1" dirty="0"/>
          </a:p>
          <a:p>
            <a:pPr>
              <a:buFont typeface="Arial" pitchFamily="34" charset="0"/>
              <a:buNone/>
            </a:pPr>
            <a:r>
              <a:rPr lang="en-GB" sz="1800" b="1" dirty="0"/>
              <a:t>Glue any photos / resources</a:t>
            </a:r>
          </a:p>
          <a:p>
            <a:pPr>
              <a:buFont typeface="Arial" pitchFamily="34" charset="0"/>
              <a:buNone/>
            </a:pPr>
            <a:r>
              <a:rPr lang="en-GB" sz="1800" b="1" dirty="0"/>
              <a:t> you need for the exam into </a:t>
            </a:r>
          </a:p>
          <a:p>
            <a:pPr>
              <a:buFont typeface="Arial" pitchFamily="34" charset="0"/>
              <a:buNone/>
            </a:pPr>
            <a:r>
              <a:rPr lang="en-GB" sz="1800" b="1" dirty="0"/>
              <a:t>your book.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260</Words>
  <Application>Microsoft Office PowerPoint</Application>
  <PresentationFormat>On-screen Show (4:3)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Task One</vt:lpstr>
      <vt:lpstr>Task One continued</vt:lpstr>
      <vt:lpstr>Task Two</vt:lpstr>
      <vt:lpstr>Get ready for the exam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</dc:title>
  <dc:creator>erliza</dc:creator>
  <cp:lastModifiedBy>F Glancy</cp:lastModifiedBy>
  <cp:revision>62</cp:revision>
  <dcterms:created xsi:type="dcterms:W3CDTF">2014-05-10T13:01:00Z</dcterms:created>
  <dcterms:modified xsi:type="dcterms:W3CDTF">2018-02-01T09:45:54Z</dcterms:modified>
</cp:coreProperties>
</file>